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E7D407-D584-4ECE-82B1-C06F471A11FF}" type="datetimeFigureOut">
              <a:rPr lang="ro-RO" smtClean="0"/>
              <a:t>06.01.2021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CB43B02-ECC7-4FC6-9E31-C1E488FB4871}" type="slidenum">
              <a:rPr lang="ro-RO" smtClean="0"/>
              <a:t>‹#›</a:t>
            </a:fld>
            <a:endParaRPr lang="ro-R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</a:t>
            </a: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reamintim!</a:t>
            </a:r>
            <a:b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dirty="0" smtClean="0"/>
              <a:t>Adunarea și scăderea numerelor naturale 0-31</a:t>
            </a:r>
            <a:endParaRPr lang="ro-RO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3200" dirty="0" err="1" smtClean="0"/>
              <a:t>Prof.înv.primar</a:t>
            </a:r>
            <a:r>
              <a:rPr lang="ro-RO" sz="3200" dirty="0" smtClean="0"/>
              <a:t> </a:t>
            </a:r>
            <a:r>
              <a:rPr lang="ro-RO" sz="3200" dirty="0" err="1" smtClean="0"/>
              <a:t>Mînzicu</a:t>
            </a:r>
            <a:r>
              <a:rPr lang="ro-RO" sz="3200" dirty="0" smtClean="0"/>
              <a:t> Simona Valentina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380296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/>
          </a:bodyPr>
          <a:lstStyle/>
          <a:p>
            <a:r>
              <a:rPr lang="ro-RO" dirty="0" smtClean="0"/>
              <a:t>Numerele care se adună se numesc termeni</a:t>
            </a:r>
          </a:p>
          <a:p>
            <a:r>
              <a:rPr lang="ro-RO" dirty="0" smtClean="0"/>
              <a:t>Rezultatul adunării se numește sumă sau total</a:t>
            </a:r>
          </a:p>
          <a:p>
            <a:r>
              <a:rPr lang="ro-RO" dirty="0" smtClean="0"/>
              <a:t>Primul termen al scăderii se numește descăzut</a:t>
            </a:r>
          </a:p>
          <a:p>
            <a:r>
              <a:rPr lang="ro-RO" dirty="0" smtClean="0"/>
              <a:t>Al doilea termen se numește scăzător</a:t>
            </a:r>
          </a:p>
          <a:p>
            <a:r>
              <a:rPr lang="ro-RO" dirty="0" smtClean="0"/>
              <a:t>Rezultatul scăderii se numește diferență sau rest</a:t>
            </a:r>
            <a:endParaRPr lang="ro-RO" dirty="0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o-RO" dirty="0" smtClean="0"/>
              <a:t>Terminologie matematică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7677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r>
              <a:rPr lang="ro-RO" dirty="0" smtClean="0"/>
              <a:t>Comutativitatea –schimbând locul termenilor , rezultatul est același</a:t>
            </a:r>
          </a:p>
          <a:p>
            <a:r>
              <a:rPr lang="ro-RO" dirty="0" smtClean="0"/>
              <a:t>Asociativitatea-grupare convenabilă a termenilor</a:t>
            </a:r>
          </a:p>
          <a:p>
            <a:r>
              <a:rPr lang="ro-RO" dirty="0" smtClean="0"/>
              <a:t>Elementul </a:t>
            </a:r>
            <a:r>
              <a:rPr lang="ro-RO" dirty="0" err="1" smtClean="0"/>
              <a:t>neutru-</a:t>
            </a:r>
            <a:r>
              <a:rPr lang="ro-RO" dirty="0" smtClean="0"/>
              <a:t> este 0</a:t>
            </a:r>
            <a:endParaRPr lang="ro-RO" dirty="0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Proprietățile adunării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2105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err="1" smtClean="0"/>
              <a:t>-la</a:t>
            </a:r>
            <a:r>
              <a:rPr lang="ro-RO" dirty="0" smtClean="0"/>
              <a:t> adunare se face prin</a:t>
            </a:r>
            <a:r>
              <a:rPr lang="en-US" dirty="0" smtClean="0"/>
              <a:t>:</a:t>
            </a:r>
          </a:p>
          <a:p>
            <a:r>
              <a:rPr lang="ro-RO" dirty="0" smtClean="0"/>
              <a:t>1.adunare- schimbând locul termenilor</a:t>
            </a:r>
          </a:p>
          <a:p>
            <a:r>
              <a:rPr lang="ro-RO" dirty="0" smtClean="0"/>
              <a:t>2. scădere –scăzând din sumă  pe rând unul dintre termeni</a:t>
            </a:r>
          </a:p>
          <a:p>
            <a:r>
              <a:rPr lang="ro-RO" dirty="0" err="1" smtClean="0"/>
              <a:t>-la</a:t>
            </a:r>
            <a:r>
              <a:rPr lang="ro-RO" dirty="0" smtClean="0"/>
              <a:t> scădere proba se face prin</a:t>
            </a:r>
            <a:r>
              <a:rPr lang="en-US" dirty="0" smtClean="0"/>
              <a:t>:</a:t>
            </a:r>
            <a:endParaRPr lang="ro-RO" dirty="0" smtClean="0"/>
          </a:p>
          <a:p>
            <a:r>
              <a:rPr lang="ro-RO" dirty="0" smtClean="0"/>
              <a:t>1. prin scădere –scăzând din descăzut diferența , ne dă scăzătorul</a:t>
            </a:r>
          </a:p>
          <a:p>
            <a:r>
              <a:rPr lang="ro-RO" dirty="0" smtClean="0"/>
              <a:t>2.prin adunare –adunăm diferența cu </a:t>
            </a:r>
            <a:r>
              <a:rPr lang="ro-RO" dirty="0" err="1" smtClean="0"/>
              <a:t>scăzătotul</a:t>
            </a:r>
            <a:r>
              <a:rPr lang="ro-RO" dirty="0" smtClean="0"/>
              <a:t> sau invers și ne dă descăzutul</a:t>
            </a: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Proba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8453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>
                <a:solidFill>
                  <a:srgbClr val="FF0000"/>
                </a:solidFill>
              </a:rPr>
              <a:t>ZU+U</a:t>
            </a:r>
          </a:p>
          <a:p>
            <a:pPr marL="0" indent="0">
              <a:buNone/>
            </a:pPr>
            <a:r>
              <a:rPr lang="ro-RO" dirty="0" smtClean="0"/>
              <a:t>13 +5 =10+3+5= 10+8=18</a:t>
            </a:r>
          </a:p>
          <a:p>
            <a:r>
              <a:rPr lang="ro-RO" dirty="0" smtClean="0">
                <a:solidFill>
                  <a:srgbClr val="FF0000"/>
                </a:solidFill>
              </a:rPr>
              <a:t>ZU+</a:t>
            </a:r>
            <a:r>
              <a:rPr lang="ro-RO" dirty="0" err="1" smtClean="0">
                <a:solidFill>
                  <a:srgbClr val="FF0000"/>
                </a:solidFill>
              </a:rPr>
              <a:t>ZU</a:t>
            </a:r>
            <a:endParaRPr lang="ro-RO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dirty="0" smtClean="0"/>
              <a:t>14+12= 10+4+10+2=20+6=26</a:t>
            </a:r>
          </a:p>
          <a:p>
            <a:r>
              <a:rPr lang="ro-RO" dirty="0" smtClean="0">
                <a:solidFill>
                  <a:srgbClr val="FF0000"/>
                </a:solidFill>
              </a:rPr>
              <a:t>ZU-U</a:t>
            </a:r>
          </a:p>
          <a:p>
            <a:pPr marL="0" indent="0">
              <a:buNone/>
            </a:pPr>
            <a:r>
              <a:rPr lang="ro-RO" dirty="0" smtClean="0"/>
              <a:t>26-5=20+(6-5)=20+1=21</a:t>
            </a:r>
          </a:p>
          <a:p>
            <a:r>
              <a:rPr lang="ro-RO" dirty="0" smtClean="0">
                <a:solidFill>
                  <a:srgbClr val="FF0000"/>
                </a:solidFill>
              </a:rPr>
              <a:t>ZU-ZU</a:t>
            </a:r>
          </a:p>
          <a:p>
            <a:pPr marL="0" indent="0">
              <a:buNone/>
            </a:pPr>
            <a:r>
              <a:rPr lang="ro-RO" dirty="0" smtClean="0"/>
              <a:t>29-13=(20+9)-(10+3)= (20-10)+(9-3)=10+6=16</a:t>
            </a:r>
            <a:endParaRPr lang="ro-RO" dirty="0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Adunarea și scăderea 0-31 , fără trecere peste ordin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99052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de">
  <a:themeElements>
    <a:clrScheme name="U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161</Words>
  <Application>Microsoft Office PowerPoint</Application>
  <PresentationFormat>Expunere pe ecran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6" baseType="lpstr">
      <vt:lpstr>Unde</vt:lpstr>
      <vt:lpstr>Să ne reamintim! Adunarea și scăderea numerelor naturale 0-31</vt:lpstr>
      <vt:lpstr>Terminologie matematică</vt:lpstr>
      <vt:lpstr>Proprietățile adunării</vt:lpstr>
      <vt:lpstr>Proba </vt:lpstr>
      <vt:lpstr>Adunarea și scăderea 0-31 , fără trecere peste ordin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Să ne reamintim! Adunarea și scăderea numerelor naturale 0-31</dc:title>
  <dc:creator>Valentina</dc:creator>
  <cp:lastModifiedBy>Valentina</cp:lastModifiedBy>
  <cp:revision>3</cp:revision>
  <dcterms:created xsi:type="dcterms:W3CDTF">2021-01-06T14:33:07Z</dcterms:created>
  <dcterms:modified xsi:type="dcterms:W3CDTF">2021-01-06T14:57:48Z</dcterms:modified>
</cp:coreProperties>
</file>